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657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163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148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716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120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834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59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84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079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50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34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78FC-E2F8-4B89-8AF5-51173049E9EB}" type="datetimeFigureOut">
              <a:rPr lang="ca-ES" smtClean="0"/>
              <a:t>12/9/2023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6E68-F6C3-4BBF-9FE4-4C16F5DE17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19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2" y="-23356"/>
            <a:ext cx="9656064" cy="6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0"/>
            <a:ext cx="9714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Ajuntament Alella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Serrano Alcaraz</dc:creator>
  <cp:lastModifiedBy>Mònica Vergés de Orovio</cp:lastModifiedBy>
  <cp:revision>1</cp:revision>
  <dcterms:created xsi:type="dcterms:W3CDTF">2023-09-12T10:31:49Z</dcterms:created>
  <dcterms:modified xsi:type="dcterms:W3CDTF">2023-09-12T15:20:56Z</dcterms:modified>
</cp:coreProperties>
</file>